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58" r:id="rId4"/>
    <p:sldId id="264" r:id="rId5"/>
    <p:sldId id="274" r:id="rId6"/>
    <p:sldId id="263" r:id="rId7"/>
    <p:sldId id="270" r:id="rId8"/>
    <p:sldId id="267" r:id="rId9"/>
    <p:sldId id="272" r:id="rId10"/>
    <p:sldId id="266" r:id="rId11"/>
    <p:sldId id="269" r:id="rId12"/>
    <p:sldId id="273" r:id="rId13"/>
    <p:sldId id="260" r:id="rId14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howGuides="1">
      <p:cViewPr>
        <p:scale>
          <a:sx n="66" d="100"/>
          <a:sy n="66" d="100"/>
        </p:scale>
        <p:origin x="141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AA7-A1A3-3FC27317C2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B-4AA7-A1A3-3FC27317C2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B-4AA7-A1A3-3FC27317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AA7-A1A3-3FC27317C2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B-4AA7-A1A3-3FC27317C2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B-4AA7-A1A3-3FC27317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8-48DD-85E0-0B6E78ADD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8-48DD-85E0-0B6E78ADDD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8-48DD-85E0-0B6E78ADDD85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305-8C6B-99907594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0-43F8-BF45-C46BDC7FD1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0-43F8-BF45-C46BDC7FD1A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80-43F8-BF45-C46BDC7FD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761887"/>
        <c:axId val="1783762303"/>
      </c:lineChart>
      <c:catAx>
        <c:axId val="178376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2303"/>
        <c:crosses val="autoZero"/>
        <c:auto val="1"/>
        <c:lblAlgn val="ctr"/>
        <c:lblOffset val="100"/>
        <c:noMultiLvlLbl val="0"/>
      </c:catAx>
      <c:valAx>
        <c:axId val="178376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2-4F74-89D1-A36E36203F8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2-4F74-89D1-A36E36203F8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2-4F74-89D1-A36E36203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970127"/>
        <c:axId val="1702966799"/>
      </c:lineChart>
      <c:catAx>
        <c:axId val="17029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2966799"/>
        <c:crosses val="autoZero"/>
        <c:auto val="1"/>
        <c:lblAlgn val="ctr"/>
        <c:lblOffset val="100"/>
        <c:noMultiLvlLbl val="0"/>
      </c:catAx>
      <c:valAx>
        <c:axId val="170296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29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2024-03-14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2024-03-14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2024-03-14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D6A97D5-3FB6-4D10-B42E-524F4C9CE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b="10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56CC1008-A710-4866-A4C8-A9856BF14E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3465410"/>
              </p:ext>
            </p:extLst>
          </p:nvPr>
        </p:nvGraphicFramePr>
        <p:xfrm>
          <a:off x="4571461" y="1346902"/>
          <a:ext cx="2940069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03B4DDE-21D0-4DC2-A18B-5C06BDD8A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43780C-E289-4E63-8F5A-180FE0BF4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51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FFA671D-1FFD-4A21-ABE1-8D1F7E6F3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DC6DF74-72B6-4E85-A622-993F8D70E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02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" name="Symbol zastępczy obrazu 42">
            <a:extLst>
              <a:ext uri="{FF2B5EF4-FFF2-40B4-BE49-F238E27FC236}">
                <a16:creationId xmlns:a16="http://schemas.microsoft.com/office/drawing/2014/main" id="{3E1FE64A-598D-41E5-B467-F9A1D9DBC5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17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101E5E4B-1642-4CE6-892B-1C8705436F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 b="6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D747AC-0448-4B37-B836-B1138D3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31C7-8D2F-4625-A3AE-BE37989186E4}" type="datetime1">
              <a:rPr lang="pl-PL" smtClean="0"/>
              <a:t>2024-03-14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21E7EFE4-4FD5-493A-B962-E59F2B17F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73AA183A-5AC5-4607-8223-7A43A13652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2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984434" y="367239"/>
            <a:ext cx="1224849" cy="249507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 descr="tu umieść opis wykresu">
            <a:extLst>
              <a:ext uri="{FF2B5EF4-FFF2-40B4-BE49-F238E27FC236}">
                <a16:creationId xmlns:a16="http://schemas.microsoft.com/office/drawing/2014/main" id="{6D4FCD90-146F-4460-B172-B87B035C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019154"/>
              </p:ext>
            </p:extLst>
          </p:nvPr>
        </p:nvGraphicFramePr>
        <p:xfrm>
          <a:off x="1632472" y="1346902"/>
          <a:ext cx="5879058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D4FCD90-146F-4460-B172-B87B035C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23168"/>
              </p:ext>
            </p:extLst>
          </p:nvPr>
        </p:nvGraphicFramePr>
        <p:xfrm>
          <a:off x="1632472" y="1346902"/>
          <a:ext cx="4360333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5772428" y="592308"/>
            <a:ext cx="2204511" cy="269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79C82B6-E6EA-48A3-8AEC-70BE75E46A53}"/>
              </a:ext>
            </a:extLst>
          </p:cNvPr>
          <p:cNvSpPr txBox="1">
            <a:spLocks/>
          </p:cNvSpPr>
          <p:nvPr/>
        </p:nvSpPr>
        <p:spPr>
          <a:xfrm>
            <a:off x="6016533" y="837306"/>
            <a:ext cx="1714960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/>
              <a:t>Tytuł wykresu lub tabeli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6016533" y="1346902"/>
            <a:ext cx="1714960" cy="171522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25" dirty="0"/>
              <a:t>Tekst wyjaśniający. </a:t>
            </a:r>
            <a:r>
              <a:rPr lang="pl-PL" sz="1225" dirty="0" err="1"/>
              <a:t>Ommolorrovit</a:t>
            </a:r>
            <a:r>
              <a:rPr lang="pl-PL" sz="1225" dirty="0"/>
              <a:t> </a:t>
            </a:r>
            <a:r>
              <a:rPr lang="pl-PL" sz="1225" dirty="0" err="1"/>
              <a:t>ipsa</a:t>
            </a:r>
            <a:r>
              <a:rPr lang="pl-PL" sz="1225" dirty="0"/>
              <a:t> </a:t>
            </a:r>
            <a:r>
              <a:rPr lang="pl-PL" sz="1225" dirty="0" err="1"/>
              <a:t>duntis</a:t>
            </a:r>
            <a:r>
              <a:rPr lang="pl-PL" sz="1225" dirty="0"/>
              <a:t> aut </a:t>
            </a:r>
            <a:r>
              <a:rPr lang="pl-PL" sz="1225" dirty="0" err="1"/>
              <a:t>endemqu</a:t>
            </a:r>
            <a:r>
              <a:rPr lang="pl-PL" sz="1225" dirty="0"/>
              <a:t> </a:t>
            </a:r>
            <a:r>
              <a:rPr lang="pl-PL" sz="1225" dirty="0" err="1"/>
              <a:t>assedi</a:t>
            </a:r>
            <a:r>
              <a:rPr lang="pl-PL" sz="1225" dirty="0"/>
              <a:t> </a:t>
            </a:r>
            <a:r>
              <a:rPr lang="pl-PL" sz="1225" dirty="0" err="1"/>
              <a:t>officim</a:t>
            </a:r>
            <a:r>
              <a:rPr lang="pl-PL" sz="1225" dirty="0"/>
              <a:t> </a:t>
            </a:r>
            <a:r>
              <a:rPr lang="pl-PL" sz="1225" dirty="0" err="1"/>
              <a:t>quia</a:t>
            </a:r>
            <a:r>
              <a:rPr lang="pl-PL" sz="1225" dirty="0"/>
              <a:t> net </a:t>
            </a:r>
            <a:r>
              <a:rPr lang="pl-PL" sz="1225" dirty="0" err="1"/>
              <a:t>harumqui</a:t>
            </a:r>
            <a:endParaRPr lang="pl-PL" sz="1225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017A4B-4247-4242-8F9B-9CFBAADFD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92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FCF24-16C9-4A52-9F7B-938373FD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DF148867-10C3-41EE-9E62-2A685DC68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35238"/>
              </p:ext>
            </p:extLst>
          </p:nvPr>
        </p:nvGraphicFramePr>
        <p:xfrm>
          <a:off x="1632472" y="1346902"/>
          <a:ext cx="5242212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40D7F76B-2EC9-4AA5-B624-593131FA0D1F}"/>
              </a:ext>
            </a:extLst>
          </p:cNvPr>
          <p:cNvSpPr/>
          <p:nvPr/>
        </p:nvSpPr>
        <p:spPr>
          <a:xfrm>
            <a:off x="5772428" y="592308"/>
            <a:ext cx="2204511" cy="269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0F23ABEB-3B4E-4A5F-A532-CD2AA496B2B8}"/>
              </a:ext>
            </a:extLst>
          </p:cNvPr>
          <p:cNvSpPr txBox="1">
            <a:spLocks/>
          </p:cNvSpPr>
          <p:nvPr/>
        </p:nvSpPr>
        <p:spPr>
          <a:xfrm>
            <a:off x="6016533" y="837306"/>
            <a:ext cx="1714960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/>
              <a:t>Tytuł wykresu lub tabeli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BDB141D-9225-4D25-8518-6C38EBF4A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2FAC67EA-6FA3-4246-8AE2-BFB5215FF86B}"/>
              </a:ext>
            </a:extLst>
          </p:cNvPr>
          <p:cNvSpPr txBox="1">
            <a:spLocks/>
          </p:cNvSpPr>
          <p:nvPr/>
        </p:nvSpPr>
        <p:spPr>
          <a:xfrm>
            <a:off x="6016533" y="1346902"/>
            <a:ext cx="1714960" cy="171522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25" dirty="0"/>
              <a:t>Tekst wyjaśniający. </a:t>
            </a:r>
            <a:r>
              <a:rPr lang="pl-PL" sz="1225" dirty="0" err="1"/>
              <a:t>Ommolorrovit</a:t>
            </a:r>
            <a:r>
              <a:rPr lang="pl-PL" sz="1225" dirty="0"/>
              <a:t> </a:t>
            </a:r>
            <a:r>
              <a:rPr lang="pl-PL" sz="1225" dirty="0" err="1"/>
              <a:t>ipsa</a:t>
            </a:r>
            <a:r>
              <a:rPr lang="pl-PL" sz="1225" dirty="0"/>
              <a:t> </a:t>
            </a:r>
            <a:r>
              <a:rPr lang="pl-PL" sz="1225" dirty="0" err="1"/>
              <a:t>duntis</a:t>
            </a:r>
            <a:r>
              <a:rPr lang="pl-PL" sz="1225" dirty="0"/>
              <a:t> aut </a:t>
            </a:r>
            <a:r>
              <a:rPr lang="pl-PL" sz="1225" dirty="0" err="1"/>
              <a:t>endemqu</a:t>
            </a:r>
            <a:r>
              <a:rPr lang="pl-PL" sz="1225" dirty="0"/>
              <a:t> </a:t>
            </a:r>
            <a:r>
              <a:rPr lang="pl-PL" sz="1225" dirty="0" err="1"/>
              <a:t>assedi</a:t>
            </a:r>
            <a:r>
              <a:rPr lang="pl-PL" sz="1225" dirty="0"/>
              <a:t> </a:t>
            </a:r>
            <a:r>
              <a:rPr lang="pl-PL" sz="1225" dirty="0" err="1"/>
              <a:t>officim</a:t>
            </a:r>
            <a:r>
              <a:rPr lang="pl-PL" sz="1225" dirty="0"/>
              <a:t> </a:t>
            </a:r>
            <a:r>
              <a:rPr lang="pl-PL" sz="1225" dirty="0" err="1"/>
              <a:t>quia</a:t>
            </a:r>
            <a:r>
              <a:rPr lang="pl-PL" sz="1225" dirty="0"/>
              <a:t> net </a:t>
            </a:r>
            <a:r>
              <a:rPr lang="pl-PL" sz="1225" dirty="0" err="1"/>
              <a:t>harumqui</a:t>
            </a:r>
            <a:endParaRPr lang="pl-PL" sz="1225" dirty="0"/>
          </a:p>
        </p:txBody>
      </p:sp>
    </p:spTree>
    <p:extLst>
      <p:ext uri="{BB962C8B-B14F-4D97-AF65-F5344CB8AC3E}">
        <p14:creationId xmlns:p14="http://schemas.microsoft.com/office/powerpoint/2010/main" val="92938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4697996"/>
              </p:ext>
            </p:extLst>
          </p:nvPr>
        </p:nvGraphicFramePr>
        <p:xfrm>
          <a:off x="1632471" y="1346902"/>
          <a:ext cx="2816935" cy="3027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387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606773214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1475449030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2048174639"/>
                    </a:ext>
                  </a:extLst>
                </a:gridCol>
              </a:tblGrid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972682625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23211565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88335090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1910729602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28680663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3086755753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4188395578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921142283"/>
                  </a:ext>
                </a:extLst>
              </a:tr>
            </a:tbl>
          </a:graphicData>
        </a:graphic>
      </p:graphicFrame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83368110-0126-4AB6-AEE2-716C7A095A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6321691"/>
              </p:ext>
            </p:extLst>
          </p:nvPr>
        </p:nvGraphicFramePr>
        <p:xfrm>
          <a:off x="4694593" y="1346902"/>
          <a:ext cx="2816936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CA152FA-CEE2-4565-9CFF-0D534E8CE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9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447</TotalTime>
  <Words>55</Words>
  <Application>Microsoft Office PowerPoint</Application>
  <PresentationFormat>Pokaz na ekranie (16:9)</PresentationFormat>
  <Paragraphs>20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Sowiński Piotr</cp:lastModifiedBy>
  <cp:revision>72</cp:revision>
  <dcterms:created xsi:type="dcterms:W3CDTF">2022-06-22T09:40:44Z</dcterms:created>
  <dcterms:modified xsi:type="dcterms:W3CDTF">2024-03-14T13:57:17Z</dcterms:modified>
</cp:coreProperties>
</file>